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58" r:id="rId8"/>
    <p:sldId id="260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4AA8-3A2D-4B79-9603-3AC132EDD2CA}" type="datetimeFigureOut">
              <a:rPr lang="nl-NL" smtClean="0"/>
              <a:t>20-4-2020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9108-8112-4B02-9F7C-269A651A86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694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4AA8-3A2D-4B79-9603-3AC132EDD2CA}" type="datetimeFigureOut">
              <a:rPr lang="nl-NL" smtClean="0"/>
              <a:t>20-4-2020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9108-8112-4B02-9F7C-269A651A86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181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4AA8-3A2D-4B79-9603-3AC132EDD2CA}" type="datetimeFigureOut">
              <a:rPr lang="nl-NL" smtClean="0"/>
              <a:t>20-4-2020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9108-8112-4B02-9F7C-269A651A86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411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4AA8-3A2D-4B79-9603-3AC132EDD2CA}" type="datetimeFigureOut">
              <a:rPr lang="nl-NL" smtClean="0"/>
              <a:t>20-4-2020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9108-8112-4B02-9F7C-269A651A86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989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4AA8-3A2D-4B79-9603-3AC132EDD2CA}" type="datetimeFigureOut">
              <a:rPr lang="nl-NL" smtClean="0"/>
              <a:t>20-4-2020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9108-8112-4B02-9F7C-269A651A86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2456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4AA8-3A2D-4B79-9603-3AC132EDD2CA}" type="datetimeFigureOut">
              <a:rPr lang="nl-NL" smtClean="0"/>
              <a:t>20-4-2020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9108-8112-4B02-9F7C-269A651A86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812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4AA8-3A2D-4B79-9603-3AC132EDD2CA}" type="datetimeFigureOut">
              <a:rPr lang="nl-NL" smtClean="0"/>
              <a:t>20-4-2020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9108-8112-4B02-9F7C-269A651A86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798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4AA8-3A2D-4B79-9603-3AC132EDD2CA}" type="datetimeFigureOut">
              <a:rPr lang="nl-NL" smtClean="0"/>
              <a:t>20-4-2020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9108-8112-4B02-9F7C-269A651A86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2338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4AA8-3A2D-4B79-9603-3AC132EDD2CA}" type="datetimeFigureOut">
              <a:rPr lang="nl-NL" smtClean="0"/>
              <a:t>20-4-2020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9108-8112-4B02-9F7C-269A651A86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7374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4AA8-3A2D-4B79-9603-3AC132EDD2CA}" type="datetimeFigureOut">
              <a:rPr lang="nl-NL" smtClean="0"/>
              <a:t>20-4-2020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9108-8112-4B02-9F7C-269A651A86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6299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4AA8-3A2D-4B79-9603-3AC132EDD2CA}" type="datetimeFigureOut">
              <a:rPr lang="nl-NL" smtClean="0"/>
              <a:t>20-4-2020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99108-8112-4B02-9F7C-269A651A86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407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4000"/>
            <a:lum/>
          </a:blip>
          <a:srcRect/>
          <a:stretch>
            <a:fillRect l="50000" t="-32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34AA8-3A2D-4B79-9603-3AC132EDD2CA}" type="datetimeFigureOut">
              <a:rPr lang="nl-NL" smtClean="0"/>
              <a:t>20-4-2020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99108-8112-4B02-9F7C-269A651A86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378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53544" y="645845"/>
            <a:ext cx="9144000" cy="938257"/>
          </a:xfrm>
        </p:spPr>
        <p:txBody>
          <a:bodyPr/>
          <a:lstStyle/>
          <a:p>
            <a:pPr algn="l"/>
            <a:r>
              <a:rPr lang="nl-NL" dirty="0" smtClean="0"/>
              <a:t>Proeve corona </a:t>
            </a:r>
            <a:r>
              <a:rPr lang="nl-NL" dirty="0" err="1" smtClean="0"/>
              <a:t>style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2060620"/>
            <a:ext cx="9144000" cy="3197180"/>
          </a:xfrm>
        </p:spPr>
        <p:txBody>
          <a:bodyPr/>
          <a:lstStyle/>
          <a:p>
            <a:pPr algn="l"/>
            <a:r>
              <a:rPr lang="nl-NL" sz="2800" dirty="0" smtClean="0"/>
              <a:t>Waarom ook alweer:</a:t>
            </a:r>
          </a:p>
          <a:p>
            <a:pPr algn="l"/>
            <a:endParaRPr lang="nl-NL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/>
              <a:t>v</a:t>
            </a:r>
            <a:r>
              <a:rPr lang="nl-NL" sz="2800" dirty="0" smtClean="0"/>
              <a:t>eel bedrijven zijn gesloten of werknemers werken thuis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 smtClean="0"/>
              <a:t>scholen zijn in principe dicht tot dat……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 smtClean="0"/>
              <a:t>alle evenementen, groot en klein zijn verboden tot 1 juni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/>
              <a:t>h</a:t>
            </a:r>
            <a:r>
              <a:rPr lang="nl-NL" sz="2800" dirty="0" smtClean="0"/>
              <a:t>et is nu onzeker hoe de situatie na 1 juni wordt</a:t>
            </a:r>
          </a:p>
          <a:p>
            <a:pPr algn="l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2822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Huidige proeve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051949"/>
          </a:xfrm>
        </p:spPr>
        <p:txBody>
          <a:bodyPr/>
          <a:lstStyle/>
          <a:p>
            <a:pPr marL="0" indent="0">
              <a:buNone/>
            </a:pPr>
            <a:r>
              <a:rPr lang="nl-NL" sz="3200" dirty="0" smtClean="0"/>
              <a:t>Bestaat uit de 3 onderdelen:</a:t>
            </a:r>
          </a:p>
          <a:p>
            <a:r>
              <a:rPr lang="nl-NL" dirty="0" smtClean="0"/>
              <a:t>Projectplan</a:t>
            </a:r>
          </a:p>
          <a:p>
            <a:pPr lvl="1"/>
            <a:r>
              <a:rPr lang="nl-NL" sz="2000" dirty="0" smtClean="0"/>
              <a:t>Is in coronatijd nog steeds mogelijk</a:t>
            </a:r>
          </a:p>
          <a:p>
            <a:r>
              <a:rPr lang="nl-NL" dirty="0" smtClean="0"/>
              <a:t>Uitvoeren van de activiteit/evenement waarbij de examinator en gecommitteerde aanwezig is (is beoordelingsmoment).</a:t>
            </a:r>
          </a:p>
          <a:p>
            <a:pPr lvl="1"/>
            <a:r>
              <a:rPr lang="nl-NL" sz="2000" dirty="0" smtClean="0"/>
              <a:t>Is in coronatijd niet mogelijk omdat je niet met grote groepen bij elkaar mag zijn</a:t>
            </a:r>
          </a:p>
          <a:p>
            <a:r>
              <a:rPr lang="nl-NL" dirty="0" smtClean="0"/>
              <a:t>Examengesprek (is beoordelingsmoment)</a:t>
            </a:r>
          </a:p>
          <a:p>
            <a:pPr lvl="1"/>
            <a:r>
              <a:rPr lang="nl-NL" sz="2000" dirty="0" smtClean="0"/>
              <a:t>Is nog steeds mogelijk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175907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“Corona” proeve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00177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3200" dirty="0" smtClean="0"/>
              <a:t>Opdracht:</a:t>
            </a:r>
          </a:p>
          <a:p>
            <a:pPr marL="0" indent="0">
              <a:buNone/>
            </a:pPr>
            <a:r>
              <a:rPr lang="nl-NL" sz="3200" dirty="0" smtClean="0"/>
              <a:t>Organiseer een online of (fictieve) activiteit/evenement voor een opdrachtgever die in Coronatijd is uit te voeren of naderhand door de opdrachtgever uitgevoerd kan worden.</a:t>
            </a:r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r>
              <a:rPr lang="nl-NL" sz="3200" dirty="0" smtClean="0"/>
              <a:t>In overleg met je opdrachtgever werk je thuis, gedeeltelijk thuis of op het bedrijf (alleen indien mogelijk, RIVM).</a:t>
            </a:r>
          </a:p>
          <a:p>
            <a:pPr marL="0" indent="0">
              <a:buNone/>
            </a:pPr>
            <a:r>
              <a:rPr lang="nl-NL" sz="3200" dirty="0" smtClean="0"/>
              <a:t>Je hebt wel een POK, urenregistratie e.d. nodig voor afronding van deze periode.</a:t>
            </a:r>
          </a:p>
        </p:txBody>
      </p:sp>
    </p:spTree>
    <p:extLst>
      <p:ext uri="{BB962C8B-B14F-4D97-AF65-F5344CB8AC3E}">
        <p14:creationId xmlns:p14="http://schemas.microsoft.com/office/powerpoint/2010/main" val="1492617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“Corona” proeve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23359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3200" dirty="0" smtClean="0"/>
              <a:t>Bestaat uit de 4 onderdelen:</a:t>
            </a:r>
          </a:p>
          <a:p>
            <a:r>
              <a:rPr lang="nl-NL" dirty="0" smtClean="0"/>
              <a:t>Projectplan</a:t>
            </a:r>
          </a:p>
          <a:p>
            <a:r>
              <a:rPr lang="nl-NL" dirty="0" smtClean="0"/>
              <a:t>Portfolio</a:t>
            </a:r>
            <a:endParaRPr lang="nl-NL" dirty="0"/>
          </a:p>
          <a:p>
            <a:pPr lvl="1"/>
            <a:r>
              <a:rPr lang="nl-NL" dirty="0" smtClean="0"/>
              <a:t>Opgebouwd uit bewijzen van de online, (fictieve) activiteit. Je bewijst dat je de werkprocessen beheerst (voorbereidingsdocument). Denk aan filmpjes, foto’s, ondertekende verklaringen etc. etc. </a:t>
            </a:r>
          </a:p>
          <a:p>
            <a:r>
              <a:rPr lang="nl-NL" dirty="0" smtClean="0"/>
              <a:t>Presentatie van je activiteit met bewijzen (is beoordelingsmoment, vindt op school plaats).</a:t>
            </a:r>
          </a:p>
          <a:p>
            <a:pPr lvl="1"/>
            <a:r>
              <a:rPr lang="nl-NL" dirty="0" smtClean="0"/>
              <a:t>Voor examinator, gecommitteerde, opdrachtgever, iemand uit de doelgroep of medewerker bedrijf</a:t>
            </a:r>
          </a:p>
          <a:p>
            <a:pPr lvl="1"/>
            <a:r>
              <a:rPr lang="nl-NL" dirty="0" smtClean="0"/>
              <a:t>Opdrachtgever, persoon uit </a:t>
            </a:r>
            <a:r>
              <a:rPr lang="nl-NL" smtClean="0"/>
              <a:t>de doelgroep of </a:t>
            </a:r>
            <a:r>
              <a:rPr lang="nl-NL" dirty="0" smtClean="0"/>
              <a:t>medewerker bedrijf </a:t>
            </a:r>
            <a:r>
              <a:rPr lang="nl-NL" i="1" dirty="0" smtClean="0"/>
              <a:t>mogen</a:t>
            </a:r>
            <a:r>
              <a:rPr lang="nl-NL" dirty="0" smtClean="0"/>
              <a:t> ook online aansluiten, zij beoordelen niet!</a:t>
            </a:r>
          </a:p>
          <a:p>
            <a:r>
              <a:rPr lang="nl-NL" dirty="0" smtClean="0"/>
              <a:t>Examengesprek (is beoordelingsmoment aansluitend aan de presentatie).</a:t>
            </a:r>
          </a:p>
        </p:txBody>
      </p:sp>
    </p:spTree>
    <p:extLst>
      <p:ext uri="{BB962C8B-B14F-4D97-AF65-F5344CB8AC3E}">
        <p14:creationId xmlns:p14="http://schemas.microsoft.com/office/powerpoint/2010/main" val="3555083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“Corona” proeve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2335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3200" dirty="0" smtClean="0"/>
              <a:t>En nu:</a:t>
            </a:r>
          </a:p>
          <a:p>
            <a:r>
              <a:rPr lang="nl-NL" dirty="0" smtClean="0"/>
              <a:t>Alle bedrijven hebben via Yoni een brief ontvangen over deze wijziging.</a:t>
            </a:r>
          </a:p>
          <a:p>
            <a:r>
              <a:rPr lang="nl-NL" dirty="0" smtClean="0"/>
              <a:t>Ga in overleg met je bedrijf over de activiteit. Schakel ons in als je hulp nodig hebt.</a:t>
            </a:r>
          </a:p>
          <a:p>
            <a:r>
              <a:rPr lang="nl-NL" dirty="0" smtClean="0"/>
              <a:t>Zorg voor een voorstelformulier zodat je snel een POK hebt. En zorg dat die ook op de juiste wijze in het systeem komt.</a:t>
            </a:r>
          </a:p>
          <a:p>
            <a:r>
              <a:rPr lang="nl-NL" dirty="0" smtClean="0"/>
              <a:t>Wij gaan z.s.m. zorgen voor een document waarin de eisen staan m.b.t. portfolio en presentatie.</a:t>
            </a:r>
          </a:p>
          <a:p>
            <a:r>
              <a:rPr lang="nl-NL" dirty="0" smtClean="0"/>
              <a:t>Vragen: stel ze! </a:t>
            </a:r>
            <a:endParaRPr lang="nl-NL" dirty="0"/>
          </a:p>
          <a:p>
            <a:r>
              <a:rPr lang="nl-NL" dirty="0" smtClean="0"/>
              <a:t>Hulp nodig: neem contact op!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3250436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FADF7D1B988245B1414887988CB676" ma:contentTypeVersion="9" ma:contentTypeDescription="Een nieuw document maken." ma:contentTypeScope="" ma:versionID="4848ebaa4e836c3be57deec15ce39f33">
  <xsd:schema xmlns:xsd="http://www.w3.org/2001/XMLSchema" xmlns:xs="http://www.w3.org/2001/XMLSchema" xmlns:p="http://schemas.microsoft.com/office/2006/metadata/properties" xmlns:ns2="04a8cfdc-dc7c-4728-8468-1752323b6dce" xmlns:ns3="3921ce65-eed1-45a3-b20b-ae41900079f8" targetNamespace="http://schemas.microsoft.com/office/2006/metadata/properties" ma:root="true" ma:fieldsID="f24127dfc2fb192efb19e72be981d9f3" ns2:_="" ns3:_="">
    <xsd:import namespace="04a8cfdc-dc7c-4728-8468-1752323b6dce"/>
    <xsd:import namespace="3921ce65-eed1-45a3-b20b-ae41900079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a8cfdc-dc7c-4728-8468-1752323b6d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1ce65-eed1-45a3-b20b-ae41900079f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C73FF5-B337-437E-8F3C-5AC084FA6559}">
  <ds:schemaRefs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purl.org/dc/dcmitype/"/>
    <ds:schemaRef ds:uri="http://schemas.microsoft.com/office/2006/metadata/properties"/>
    <ds:schemaRef ds:uri="04a8cfdc-dc7c-4728-8468-1752323b6dce"/>
    <ds:schemaRef ds:uri="http://schemas.microsoft.com/office/infopath/2007/PartnerControls"/>
    <ds:schemaRef ds:uri="http://schemas.openxmlformats.org/package/2006/metadata/core-properties"/>
    <ds:schemaRef ds:uri="3921ce65-eed1-45a3-b20b-ae41900079f8"/>
  </ds:schemaRefs>
</ds:datastoreItem>
</file>

<file path=customXml/itemProps2.xml><?xml version="1.0" encoding="utf-8"?>
<ds:datastoreItem xmlns:ds="http://schemas.openxmlformats.org/officeDocument/2006/customXml" ds:itemID="{BB033ED8-319A-4041-B020-3E5C4F511B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2F437F-BFA3-46FB-BE8C-51B6950B7C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a8cfdc-dc7c-4728-8468-1752323b6dce"/>
    <ds:schemaRef ds:uri="3921ce65-eed1-45a3-b20b-ae41900079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365</Words>
  <Application>Microsoft Office PowerPoint</Application>
  <PresentationFormat>Breedbeeld</PresentationFormat>
  <Paragraphs>38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Proeve corona style</vt:lpstr>
      <vt:lpstr>Huidige proeve</vt:lpstr>
      <vt:lpstr>“Corona” proeve</vt:lpstr>
      <vt:lpstr>“Corona” proeve</vt:lpstr>
      <vt:lpstr>“Corona” proeve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Proeve corona style</dc:title>
  <dc:creator>Leonie Heijkants</dc:creator>
  <cp:lastModifiedBy>Leonie Heijkants</cp:lastModifiedBy>
  <cp:revision>11</cp:revision>
  <dcterms:created xsi:type="dcterms:W3CDTF">2020-04-17T08:30:44Z</dcterms:created>
  <dcterms:modified xsi:type="dcterms:W3CDTF">2020-04-20T14:43:33Z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0x010100C1FADF7D1B988245B1414887988CB676</vt:lpwstr>
  </property>
</Properties>
</file>